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63" r:id="rId6"/>
    <p:sldId id="262" r:id="rId7"/>
    <p:sldId id="265" r:id="rId8"/>
    <p:sldId id="264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75A2"/>
    <a:srgbClr val="C7ACC0"/>
    <a:srgbClr val="B89AB5"/>
    <a:srgbClr val="AF93B2"/>
    <a:srgbClr val="A68CAD"/>
    <a:srgbClr val="A48BAC"/>
    <a:srgbClr val="CAAFC2"/>
    <a:srgbClr val="C0A5BD"/>
    <a:srgbClr val="E8E7EA"/>
    <a:srgbClr val="CAA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1" autoAdjust="0"/>
    <p:restoredTop sz="94660"/>
  </p:normalViewPr>
  <p:slideViewPr>
    <p:cSldViewPr snapToGrid="0">
      <p:cViewPr varScale="1">
        <p:scale>
          <a:sx n="60" d="100"/>
          <a:sy n="60" d="100"/>
        </p:scale>
        <p:origin x="2630" y="-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7T14:11:46.827"/>
    </inkml:context>
    <inkml:brush xml:id="br0">
      <inkml:brushProperty name="width" value="0.04" units="cm"/>
      <inkml:brushProperty name="height" value="0.04" units="cm"/>
    </inkml:brush>
  </inkml:definitions>
  <inkml:trace contextRef="#ctx0" brushRef="#br0">6662 2790 432,'0'53'256,"0"-53"64,0 0-63,0 0 63,0 0-64,0 0 0,0 0 0,0 0 0,0 0-64,0 0-64,0 0 0,0 0 64,0 0-63,0 0-1,0 0-64,0 0 64,-51 0-64,51 0 64,0-53-128,0 53 64,0 0-192,0 0 0,51 0-192,-51 0-385,0 0-255,0 0 63,0 0 129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5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1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5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9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55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9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4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0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8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81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2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9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CEEF87-F96B-4780-91A3-CA596BA8C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95"/>
          <a:stretch/>
        </p:blipFill>
        <p:spPr>
          <a:xfrm flipV="1">
            <a:off x="0" y="3705397"/>
            <a:ext cx="6858000" cy="2406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F28038-6344-43F8-8D60-E73F31EE4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95"/>
          <a:stretch/>
        </p:blipFill>
        <p:spPr>
          <a:xfrm>
            <a:off x="0" y="0"/>
            <a:ext cx="6858000" cy="3705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8B5D4-52D8-4973-B458-BB392C4A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1430"/>
            <a:ext cx="6858000" cy="38645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F06CE3-C78B-4BAD-B1F3-C62FB0ADCC94}"/>
              </a:ext>
            </a:extLst>
          </p:cNvPr>
          <p:cNvSpPr/>
          <p:nvPr/>
        </p:nvSpPr>
        <p:spPr>
          <a:xfrm>
            <a:off x="666750" y="1096713"/>
            <a:ext cx="5524500" cy="406047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6FAF9-FFBD-4756-90E3-E2D46319B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433" y="1840505"/>
            <a:ext cx="4175125" cy="1240876"/>
          </a:xfrm>
          <a:ln w="38100">
            <a:noFill/>
          </a:ln>
        </p:spPr>
        <p:txBody>
          <a:bodyPr anchor="ctr">
            <a:normAutofit/>
          </a:bodyPr>
          <a:lstStyle/>
          <a:p>
            <a:pPr algn="dist">
              <a:lnSpc>
                <a:spcPct val="10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그래픽스</a:t>
            </a:r>
            <a:b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프로젝트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DD4691-E657-4DCE-ADB1-205AEE602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431" y="3825173"/>
            <a:ext cx="4175125" cy="588221"/>
          </a:xfrm>
        </p:spPr>
        <p:txBody>
          <a:bodyPr anchor="ctr">
            <a:no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주간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월화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2016182032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이혜리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주간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월화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2016182042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조윤영</a:t>
            </a:r>
          </a:p>
        </p:txBody>
      </p:sp>
    </p:spTree>
    <p:extLst>
      <p:ext uri="{BB962C8B-B14F-4D97-AF65-F5344CB8AC3E}">
        <p14:creationId xmlns:p14="http://schemas.microsoft.com/office/powerpoint/2010/main" val="79362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1601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3BB8FF1-A5C9-4DCA-9ADC-B60A670C3CE6}"/>
                  </a:ext>
                </a:extLst>
              </p14:cNvPr>
              <p14:cNvContentPartPr/>
              <p14:nvPr/>
            </p14:nvContentPartPr>
            <p14:xfrm>
              <a:off x="5082694" y="3909201"/>
              <a:ext cx="15264" cy="15264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3BB8FF1-A5C9-4DCA-9ADC-B60A670C3C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6823" y="3903548"/>
                <a:ext cx="26712" cy="26288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B5CF020F-0CFE-4B9C-B5EE-65FF0B8BF507}"/>
              </a:ext>
            </a:extLst>
          </p:cNvPr>
          <p:cNvGrpSpPr/>
          <p:nvPr/>
        </p:nvGrpSpPr>
        <p:grpSpPr>
          <a:xfrm>
            <a:off x="466494" y="1648918"/>
            <a:ext cx="5911602" cy="774391"/>
            <a:chOff x="466494" y="1648918"/>
            <a:chExt cx="5911602" cy="7743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CFC49D-5B58-4DB7-B652-6D18A5B1E604}"/>
                </a:ext>
              </a:extLst>
            </p:cNvPr>
            <p:cNvSpPr/>
            <p:nvPr/>
          </p:nvSpPr>
          <p:spPr>
            <a:xfrm>
              <a:off x="466494" y="2052602"/>
              <a:ext cx="5911602" cy="3707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dirty="0"/>
                <a:t>떨어지는 땅을 피해서 </a:t>
              </a:r>
              <a:r>
                <a:rPr lang="ko-KR" altLang="en-US" dirty="0">
                  <a:solidFill>
                    <a:srgbClr val="8075A2"/>
                  </a:solidFill>
                </a:rPr>
                <a:t>열쇠</a:t>
              </a:r>
              <a:r>
                <a:rPr lang="ko-KR" altLang="en-US" dirty="0"/>
                <a:t>를 모두 모아 </a:t>
              </a:r>
              <a:r>
                <a:rPr lang="ko-KR" altLang="en-US" dirty="0">
                  <a:solidFill>
                    <a:srgbClr val="8075A2"/>
                  </a:solidFill>
                </a:rPr>
                <a:t>탈출</a:t>
              </a:r>
              <a:r>
                <a:rPr lang="ko-KR" altLang="en-US" dirty="0"/>
                <a:t>하라</a:t>
              </a:r>
              <a:r>
                <a:rPr lang="en-US" altLang="ko-KR" dirty="0"/>
                <a:t>!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DC7CB0-DFAC-4890-B8B4-A0704987687C}"/>
                </a:ext>
              </a:extLst>
            </p:cNvPr>
            <p:cNvSpPr txBox="1"/>
            <p:nvPr/>
          </p:nvSpPr>
          <p:spPr>
            <a:xfrm>
              <a:off x="471488" y="1648918"/>
              <a:ext cx="1868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8075A2"/>
                </a:buClr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High Concept</a:t>
              </a:r>
              <a:endParaRPr lang="ko-KR" altLang="en-US" sz="20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72EDF6-AC9F-45AA-86BB-E4B4C87FCA8B}"/>
              </a:ext>
            </a:extLst>
          </p:cNvPr>
          <p:cNvGrpSpPr/>
          <p:nvPr/>
        </p:nvGrpSpPr>
        <p:grpSpPr>
          <a:xfrm>
            <a:off x="466494" y="2669372"/>
            <a:ext cx="5712405" cy="4861264"/>
            <a:chOff x="466494" y="2499517"/>
            <a:chExt cx="5712405" cy="48612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3003B9-43EA-4481-861A-A3ED00845327}"/>
                </a:ext>
              </a:extLst>
            </p:cNvPr>
            <p:cNvSpPr txBox="1"/>
            <p:nvPr/>
          </p:nvSpPr>
          <p:spPr>
            <a:xfrm>
              <a:off x="466494" y="2499517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8075A2"/>
                </a:buClr>
                <a:buFont typeface="Arial" panose="020B0604020202020204" pitchFamily="34" charset="0"/>
                <a:buChar char="•"/>
              </a:pPr>
              <a:r>
                <a:rPr lang="ko-KR" altLang="en-US" dirty="0"/>
                <a:t>인터페이스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38E52D-32F7-468E-8FE7-A790C6520A09}"/>
                </a:ext>
              </a:extLst>
            </p:cNvPr>
            <p:cNvSpPr/>
            <p:nvPr/>
          </p:nvSpPr>
          <p:spPr>
            <a:xfrm>
              <a:off x="466494" y="2876668"/>
              <a:ext cx="5712405" cy="448411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큐브를 이용한 </a:t>
              </a:r>
              <a:r>
                <a:rPr lang="en-US" altLang="ko-KR" sz="1600" dirty="0"/>
                <a:t>20X3X20 </a:t>
              </a:r>
              <a:r>
                <a:rPr lang="ko-KR" altLang="en-US" sz="1600" dirty="0"/>
                <a:t>크기의 </a:t>
              </a:r>
              <a:r>
                <a:rPr lang="ko-KR" altLang="en-US" sz="1600" dirty="0" err="1"/>
                <a:t>맵이</a:t>
              </a:r>
              <a:r>
                <a:rPr lang="ko-KR" altLang="en-US" sz="1600" dirty="0"/>
                <a:t>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시간에 따라 낮에서 밤으로 바뀌고 밤에는 별이 떠있다</a:t>
              </a:r>
              <a:r>
                <a:rPr lang="en-US" altLang="ko-KR" sz="1600" dirty="0"/>
                <a:t>. 1</a:t>
              </a:r>
              <a:r>
                <a:rPr lang="ko-KR" altLang="en-US" sz="1600" dirty="0"/>
                <a:t>인칭에서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인칭으로 시점 변환이 가능하다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배경 조명과 열쇠를 비추는 조명이 있다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일반 큐브는 비슷하지만 다양한 색으로 그린다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열쇠 큐브는 더 밝은 색으로 그린다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열쇠를 먹으면 일반 큐브 색으로 바뀐다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밟은 큐브는 일정 시간이 지나면 아래로 떨어진다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이 때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떨어지는 땅 위에 계속 서 있으면 플레이어도 같이 떨어지게 된다</a:t>
              </a:r>
              <a:r>
                <a:rPr lang="en-US" altLang="ko-KR" sz="1600" dirty="0"/>
                <a:t>. 1</a:t>
              </a:r>
              <a:r>
                <a:rPr lang="ko-KR" altLang="en-US" sz="1600" dirty="0"/>
                <a:t>층에 있는 물에 닿으면 게임 오버가 된다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열쇠는 열쇠 큐브 위에 떠있다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닿으면 얻을 수 있고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다 얻으면 게임 클리어가 된다</a:t>
              </a:r>
              <a:r>
                <a:rPr lang="en-US" altLang="ko-KR" sz="1600" dirty="0"/>
                <a:t>.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BF86B4-B2A0-4D76-9566-2872987FBB92}"/>
              </a:ext>
            </a:extLst>
          </p:cNvPr>
          <p:cNvGrpSpPr/>
          <p:nvPr/>
        </p:nvGrpSpPr>
        <p:grpSpPr>
          <a:xfrm>
            <a:off x="466494" y="7776698"/>
            <a:ext cx="5712405" cy="1601897"/>
            <a:chOff x="466494" y="7629474"/>
            <a:chExt cx="5712405" cy="16018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FB7EDC-31CE-4C38-A008-A96CC8C0A453}"/>
                </a:ext>
              </a:extLst>
            </p:cNvPr>
            <p:cNvSpPr txBox="1"/>
            <p:nvPr/>
          </p:nvSpPr>
          <p:spPr>
            <a:xfrm>
              <a:off x="466494" y="7629474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8075A2"/>
                </a:buClr>
                <a:buFont typeface="Arial" panose="020B0604020202020204" pitchFamily="34" charset="0"/>
                <a:buChar char="•"/>
              </a:pPr>
              <a:r>
                <a:rPr lang="ko-KR" altLang="en-US" dirty="0"/>
                <a:t>플레이 방법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623870-5912-4465-AE0E-3D08DD443481}"/>
                </a:ext>
              </a:extLst>
            </p:cNvPr>
            <p:cNvSpPr/>
            <p:nvPr/>
          </p:nvSpPr>
          <p:spPr>
            <a:xfrm>
              <a:off x="466494" y="8031042"/>
              <a:ext cx="5712405" cy="120032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/>
                <a:t>WASD </a:t>
              </a:r>
              <a:r>
                <a:rPr lang="ko-KR" altLang="en-US" sz="1600" dirty="0"/>
                <a:t>키로 플레이어를 이동한다</a:t>
              </a:r>
              <a:r>
                <a:rPr lang="en-US" altLang="ko-KR" sz="1600" dirty="0"/>
                <a:t>.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/>
                <a:t>SPACE BAR</a:t>
              </a:r>
              <a:r>
                <a:rPr lang="ko-KR" altLang="en-US" sz="1600" dirty="0"/>
                <a:t> 키로 점프를 한다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마우스를 움직여서 시야 변환을 한다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69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1601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명령어 소개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1CBC51-65B2-4D97-A3CE-1E1B604CCC15}"/>
              </a:ext>
            </a:extLst>
          </p:cNvPr>
          <p:cNvSpPr/>
          <p:nvPr/>
        </p:nvSpPr>
        <p:spPr>
          <a:xfrm>
            <a:off x="471488" y="1648918"/>
            <a:ext cx="5712405" cy="215135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WASD </a:t>
            </a:r>
            <a:r>
              <a:rPr lang="ko-KR" altLang="en-US" sz="1600" dirty="0"/>
              <a:t>키로 플레이어를 이동한다</a:t>
            </a:r>
            <a:r>
              <a:rPr lang="en-US" altLang="ko-KR" sz="1600" dirty="0"/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SPACE BAR</a:t>
            </a:r>
            <a:r>
              <a:rPr lang="ko-KR" altLang="en-US" sz="1600" dirty="0"/>
              <a:t> 키로 점프를 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마우스를 움직여서 시야 변환을 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if (key == 'p' || key == 'P')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cubemap.Init</a:t>
            </a:r>
            <a:r>
              <a:rPr lang="en-US" altLang="ko-KR" sz="1600" dirty="0"/>
              <a:t>();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for 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= 0;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&lt; 7; ++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   </a:t>
            </a:r>
            <a:r>
              <a:rPr lang="en-US" altLang="ko-KR" sz="1600" dirty="0" err="1"/>
              <a:t>light.pos_init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cubemap.key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].</a:t>
            </a:r>
            <a:r>
              <a:rPr lang="en-US" altLang="ko-KR" sz="1600" dirty="0" err="1"/>
              <a:t>pos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'g' || key == 'G')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cubemap.is_draw_aabb</a:t>
            </a:r>
            <a:r>
              <a:rPr lang="en-US" altLang="ko-KR" sz="1600" dirty="0"/>
              <a:t> = !</a:t>
            </a:r>
            <a:r>
              <a:rPr lang="en-US" altLang="ko-KR" sz="1600" dirty="0" err="1"/>
              <a:t>cubemap.is_draw_aabb</a:t>
            </a:r>
            <a:r>
              <a:rPr lang="en-US" altLang="ko-KR" sz="1600" dirty="0"/>
              <a:t>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'q' || key == 'Q') { // </a:t>
            </a:r>
            <a:r>
              <a:rPr lang="ko-KR" altLang="en-US" sz="1600" dirty="0"/>
              <a:t>종료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      </a:t>
            </a:r>
            <a:r>
              <a:rPr lang="en-US" altLang="ko-KR" sz="1600" dirty="0"/>
              <a:t>exit(0);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</a:t>
            </a:r>
            <a:r>
              <a:rPr lang="en-US" altLang="ko-KR" sz="1600" dirty="0" err="1"/>
              <a:t>i</a:t>
            </a:r>
            <a:r>
              <a:rPr lang="en-US" altLang="ko-KR" sz="1600" dirty="0"/>
              <a:t>') { // </a:t>
            </a:r>
            <a:r>
              <a:rPr lang="ko-KR" altLang="en-US" sz="1600" dirty="0"/>
              <a:t>초기화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   </a:t>
            </a:r>
            <a:r>
              <a:rPr lang="en-US" altLang="ko-KR" sz="1600" dirty="0"/>
              <a:t>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'-')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camera.zoom</a:t>
            </a:r>
            <a:r>
              <a:rPr lang="en-US" altLang="ko-KR" sz="1600" dirty="0"/>
              <a:t>(-10);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'+')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camera.zoom</a:t>
            </a:r>
            <a:r>
              <a:rPr lang="en-US" altLang="ko-KR" sz="1600" dirty="0"/>
              <a:t>(10);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't')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camera.Rotate</a:t>
            </a:r>
            <a:r>
              <a:rPr lang="en-US" altLang="ko-KR" sz="1600" dirty="0"/>
              <a:t>(0, radian(10));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'T')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camera.Rotate</a:t>
            </a:r>
            <a:r>
              <a:rPr lang="en-US" altLang="ko-KR" sz="1600" dirty="0"/>
              <a:t>(0, radian(-10));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'y')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camera.Rotate</a:t>
            </a:r>
            <a:r>
              <a:rPr lang="en-US" altLang="ko-KR" sz="1600" dirty="0"/>
              <a:t>(radian(10), 0);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'Y')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camera.Rotate</a:t>
            </a:r>
            <a:r>
              <a:rPr lang="en-US" altLang="ko-KR" sz="1600" dirty="0"/>
              <a:t>(radian(-10), 0);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 ') { // </a:t>
            </a:r>
            <a:r>
              <a:rPr lang="ko-KR" altLang="en-US" sz="1600" dirty="0" err="1"/>
              <a:t>제어점</a:t>
            </a:r>
            <a:r>
              <a:rPr lang="ko-KR" altLang="en-US" sz="1600" dirty="0"/>
              <a:t> 추가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      </a:t>
            </a:r>
            <a:r>
              <a:rPr lang="en-US" altLang="ko-KR" sz="1600" dirty="0" err="1"/>
              <a:t>cubemap.player.jump_active</a:t>
            </a:r>
            <a:r>
              <a:rPr lang="en-US" altLang="ko-KR" sz="1600" dirty="0"/>
              <a:t> = true;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'1')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is_fpv</a:t>
            </a:r>
            <a:r>
              <a:rPr lang="en-US" altLang="ko-KR" sz="1600" dirty="0"/>
              <a:t> = true;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cubemap.player.rot.y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player_y_rot</a:t>
            </a:r>
            <a:r>
              <a:rPr lang="en-US" altLang="ko-KR" sz="1600" dirty="0"/>
              <a:t>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'3')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is_fpv</a:t>
            </a:r>
            <a:r>
              <a:rPr lang="en-US" altLang="ko-KR" sz="1600" dirty="0"/>
              <a:t> = false;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player_y_rot</a:t>
            </a:r>
            <a:r>
              <a:rPr lang="en-US" altLang="ko-KR" sz="1600" dirty="0"/>
              <a:t> = 180;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camera.Initialize</a:t>
            </a:r>
            <a:r>
              <a:rPr lang="en-US" altLang="ko-KR" sz="1600" dirty="0"/>
              <a:t>();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'w' || key == 'a' || key == 's' || key == 'd')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if (!</a:t>
            </a:r>
            <a:r>
              <a:rPr lang="en-US" altLang="ko-KR" sz="1600" dirty="0" err="1"/>
              <a:t>is_fpv</a:t>
            </a:r>
            <a:r>
              <a:rPr lang="en-US" altLang="ko-KR" sz="1600" dirty="0"/>
              <a:t>) return;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if (</a:t>
            </a:r>
            <a:r>
              <a:rPr lang="en-US" altLang="ko-KR" sz="1600" dirty="0" err="1"/>
              <a:t>cubemap.player.jump_active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cubemap.player.jump_key</a:t>
            </a:r>
            <a:r>
              <a:rPr lang="en-US" altLang="ko-KR" sz="1600" dirty="0"/>
              <a:t> = key;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cubemap.player.key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cubemap.player.back_key</a:t>
            </a:r>
            <a:r>
              <a:rPr lang="en-US" altLang="ko-KR" sz="1600" dirty="0"/>
              <a:t> = key;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}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else if (key == 'u') {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</a:t>
            </a:r>
            <a:r>
              <a:rPr lang="en-US" altLang="ko-KR" sz="1600" dirty="0" err="1"/>
              <a:t>cubemap.is_unbeatable</a:t>
            </a:r>
            <a:r>
              <a:rPr lang="en-US" altLang="ko-KR" sz="1600" dirty="0"/>
              <a:t> = !</a:t>
            </a:r>
            <a:r>
              <a:rPr lang="en-US" altLang="ko-KR" sz="1600" dirty="0" err="1"/>
              <a:t>cubemap.is_unbeatable</a:t>
            </a:r>
            <a:r>
              <a:rPr lang="en-US" altLang="ko-KR" sz="1600" dirty="0"/>
              <a:t>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if (</a:t>
            </a:r>
            <a:r>
              <a:rPr lang="en-US" altLang="ko-KR" sz="1600" dirty="0" err="1"/>
              <a:t>cubemap.is_unbeatable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</a:t>
            </a:r>
            <a:r>
              <a:rPr lang="ko-KR" altLang="en-US" sz="1600" dirty="0"/>
              <a:t>무적모드</a:t>
            </a:r>
            <a:r>
              <a:rPr lang="en-US" altLang="ko-KR" sz="1600" dirty="0"/>
              <a:t>" &lt;&lt; </a:t>
            </a:r>
            <a:r>
              <a:rPr lang="en-US" altLang="ko-KR" sz="1600" dirty="0" err="1"/>
              <a:t>endl</a:t>
            </a:r>
            <a:r>
              <a:rPr lang="en-US" altLang="ko-KR" sz="1600" dirty="0"/>
              <a:t>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      else 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</a:t>
            </a:r>
            <a:r>
              <a:rPr lang="ko-KR" altLang="en-US" sz="1600" dirty="0"/>
              <a:t>무적모드 해제</a:t>
            </a:r>
            <a:r>
              <a:rPr lang="en-US" altLang="ko-KR" sz="1600" dirty="0"/>
              <a:t>" &lt;&lt; </a:t>
            </a:r>
            <a:r>
              <a:rPr lang="en-US" altLang="ko-KR" sz="1600" dirty="0" err="1"/>
              <a:t>endl</a:t>
            </a:r>
            <a:r>
              <a:rPr lang="en-US" altLang="ko-KR" sz="1600" dirty="0"/>
              <a:t>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/>
              <a:t>   }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6823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0579D2-D45C-42A9-A3A6-AA468F799CC2}"/>
              </a:ext>
            </a:extLst>
          </p:cNvPr>
          <p:cNvSpPr/>
          <p:nvPr/>
        </p:nvSpPr>
        <p:spPr>
          <a:xfrm>
            <a:off x="471487" y="1511106"/>
            <a:ext cx="591160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구조체 등 </a:t>
            </a:r>
            <a:r>
              <a:rPr lang="en-US" altLang="ko-KR" dirty="0"/>
              <a:t>2</a:t>
            </a:r>
            <a:r>
              <a:rPr lang="ko-KR" altLang="en-US" dirty="0"/>
              <a:t>인 공동 작업을 위해 구성한 프로그램 구조 작성하기 </a:t>
            </a:r>
          </a:p>
        </p:txBody>
      </p:sp>
    </p:spTree>
    <p:extLst>
      <p:ext uri="{BB962C8B-B14F-4D97-AF65-F5344CB8AC3E}">
        <p14:creationId xmlns:p14="http://schemas.microsoft.com/office/powerpoint/2010/main" val="32768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 사항 및 작업 내용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5F9680-9050-4CCE-94EA-19B3F539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97039"/>
              </p:ext>
            </p:extLst>
          </p:nvPr>
        </p:nvGraphicFramePr>
        <p:xfrm>
          <a:off x="471487" y="1648918"/>
          <a:ext cx="5915024" cy="78192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6113">
                  <a:extLst>
                    <a:ext uri="{9D8B030D-6E8A-4147-A177-3AD203B41FA5}">
                      <a16:colId xmlns:a16="http://schemas.microsoft.com/office/drawing/2014/main" val="3267464545"/>
                    </a:ext>
                  </a:extLst>
                </a:gridCol>
                <a:gridCol w="1458911">
                  <a:extLst>
                    <a:ext uri="{9D8B030D-6E8A-4147-A177-3AD203B41FA5}">
                      <a16:colId xmlns:a16="http://schemas.microsoft.com/office/drawing/2014/main" val="1866794484"/>
                    </a:ext>
                  </a:extLst>
                </a:gridCol>
              </a:tblGrid>
              <a:tr h="282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132817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구성 짜기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356743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인칭에서만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점프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08507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시야 변환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11365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열쇠 모델링 넣기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17929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안개 효과 넣기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8426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충돌체크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바다에 떨어지면 게임 오버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81596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하늘 배경 스카이 박스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097117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밤 배경 별 스카이 박스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037637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시간 후에 서 있는 타일 부서짐 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층은 바다로 바뀜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부수는 효과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39537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</a:t>
                      </a:r>
                      <a:r>
                        <a:rPr lang="en-US" altLang="ko-KR" dirty="0"/>
                        <a:t>2, 3</a:t>
                      </a:r>
                      <a:r>
                        <a:rPr lang="ko-KR" altLang="en-US" dirty="0"/>
                        <a:t>층에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얻은 위치의 열쇠 큐브 색 바꿈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49823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스포트라이트 조명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576621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태양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달 조명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노을 색 효과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057890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모두 얻으면 게임 클리어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/>
                        <a:t>게임 클리어 메시지 박스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776280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r>
                        <a:rPr lang="ko-KR" altLang="en-US" dirty="0"/>
                        <a:t>바다에 닿으면 게임 오버 메시지 박스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363512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무적 모드 만들기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047691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음악 </a:t>
                      </a:r>
                      <a:r>
                        <a:rPr lang="en-US" altLang="ko-KR" dirty="0"/>
                        <a:t>&amp; </a:t>
                      </a:r>
                      <a:r>
                        <a:rPr lang="ko-KR" altLang="en-US" dirty="0"/>
                        <a:t>효과음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516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96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4D20A10-49F8-4A84-9760-71C14A6E2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" r="490"/>
          <a:stretch/>
        </p:blipFill>
        <p:spPr>
          <a:xfrm>
            <a:off x="471487" y="2120774"/>
            <a:ext cx="5917026" cy="33929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F770F-DB1C-44C2-820C-BB7BFC592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" r="832"/>
          <a:stretch/>
        </p:blipFill>
        <p:spPr>
          <a:xfrm>
            <a:off x="464062" y="5985612"/>
            <a:ext cx="5917027" cy="33929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94E86-85F7-43FB-AE14-AAAA96649C90}"/>
              </a:ext>
            </a:extLst>
          </p:cNvPr>
          <p:cNvSpPr/>
          <p:nvPr/>
        </p:nvSpPr>
        <p:spPr>
          <a:xfrm>
            <a:off x="469487" y="169740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 err="1"/>
              <a:t>ㅇ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64EC04-AE5D-4B5F-850C-CC78CDD46932}"/>
              </a:ext>
            </a:extLst>
          </p:cNvPr>
          <p:cNvSpPr/>
          <p:nvPr/>
        </p:nvSpPr>
        <p:spPr>
          <a:xfrm>
            <a:off x="469487" y="556433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 err="1"/>
              <a:t>ㅇㅇ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9076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0FE10B-943A-41D4-BE91-3766BC76C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" r="758"/>
          <a:stretch/>
        </p:blipFill>
        <p:spPr>
          <a:xfrm>
            <a:off x="469486" y="2120774"/>
            <a:ext cx="5917027" cy="3379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DF165D-AD82-483B-948C-8FFADACAF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" r="953"/>
          <a:stretch/>
        </p:blipFill>
        <p:spPr>
          <a:xfrm>
            <a:off x="469486" y="5985613"/>
            <a:ext cx="5917027" cy="33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9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개발 소감 및 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2279EA-151D-499F-9399-BE6161095809}"/>
              </a:ext>
            </a:extLst>
          </p:cNvPr>
          <p:cNvSpPr/>
          <p:nvPr/>
        </p:nvSpPr>
        <p:spPr>
          <a:xfrm>
            <a:off x="471487" y="1648918"/>
            <a:ext cx="5911602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 dirty="0"/>
              <a:t>2016182032 </a:t>
            </a:r>
            <a:r>
              <a:rPr lang="ko-KR" altLang="en-US" dirty="0"/>
              <a:t>이혜리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991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</TotalTime>
  <Words>780</Words>
  <Application>Microsoft Office PowerPoint</Application>
  <PresentationFormat>A4 용지(210x297mm)</PresentationFormat>
  <Paragraphs>116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나눔바른고딕</vt:lpstr>
      <vt:lpstr>맑은 고딕</vt:lpstr>
      <vt:lpstr>Arial</vt:lpstr>
      <vt:lpstr>Calibri</vt:lpstr>
      <vt:lpstr>Calibri Light</vt:lpstr>
      <vt:lpstr>Office 테마</vt:lpstr>
      <vt:lpstr>컴퓨터 그래픽스 최종 프로젝트 보고서</vt:lpstr>
      <vt:lpstr>1. 게임 소개</vt:lpstr>
      <vt:lpstr>2. 필요한 명령어 소개</vt:lpstr>
      <vt:lpstr>2. 구조 소개</vt:lpstr>
      <vt:lpstr>3. 프로젝트 진행 사항 및 작업 내용</vt:lpstr>
      <vt:lpstr>4. 결과물 분석</vt:lpstr>
      <vt:lpstr>4. 결과물 분석</vt:lpstr>
      <vt:lpstr>5. 프로젝트 개발 소감 및 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그래픽스 최종 프로젝트 제안서</dc:title>
  <dc:creator>이혜리</dc:creator>
  <cp:lastModifiedBy>혜리 이</cp:lastModifiedBy>
  <cp:revision>68</cp:revision>
  <dcterms:created xsi:type="dcterms:W3CDTF">2017-11-13T15:57:58Z</dcterms:created>
  <dcterms:modified xsi:type="dcterms:W3CDTF">2017-12-17T11:49:19Z</dcterms:modified>
</cp:coreProperties>
</file>